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a09-lampswitch&amp;en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Switch: On or Off?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Explore more advanced logic with 'If-Then-Else' conditionals to create a fully functional light switch.</a:t>
            </a:r>
          </a:p>
        </p:txBody>
      </p:sp>
      <p:pic>
        <p:nvPicPr>
          <p:cNvPr id="4" name="Picture Placeholder 3" descr="src_09-turn-on-the-light_09.enciende-luz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09_light_swi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Leveling Up Our Logic</a:t>
            </a:r>
          </a:p>
        </p:txBody>
      </p:sp>
      <p:pic>
        <p:nvPicPr>
          <p:cNvPr id="3" name="Picture Placeholder 2" descr="src_09-turn-on-the-light_a-if-else-condition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We've seen how a simple conditional works: </a:t>
            </a:r>
            <a:r>
              <a:rPr sz="1400" b="1"/>
              <a:t>IF</a:t>
            </a:r>
            <a:r>
              <a:rPr sz="1400"/>
              <a:t> a condition is true, </a:t>
            </a:r>
            <a:r>
              <a:rPr sz="1400" b="1"/>
              <a:t>THEN</a:t>
            </a:r>
            <a:r>
              <a:rPr sz="1400"/>
              <a:t> an action happens. But what if the condition is *false*? Usually, the program just does nothing.</a:t>
            </a:r>
          </a:p>
          <a:p>
            <a:r>
              <a:rPr sz="1400"/>
              <a:t>To make our code smarter, we can add a second part: an </a:t>
            </a:r>
            <a:r>
              <a:rPr sz="1400" b="1"/>
              <a:t>ELSE</a:t>
            </a:r>
            <a:r>
              <a:rPr sz="1400"/>
              <a:t>.</a:t>
            </a:r>
          </a:p>
          <a:p>
            <a:r>
              <a:rPr sz="1400"/>
              <a:t>The full structure, “if, then, else,” gives the computer a complete set of instructions: “</a:t>
            </a:r>
            <a:r>
              <a:rPr sz="1400" b="1"/>
              <a:t>if</a:t>
            </a:r>
            <a:r>
              <a:rPr sz="1400"/>
              <a:t> something is true, </a:t>
            </a:r>
            <a:r>
              <a:rPr sz="1400" b="1"/>
              <a:t>then</a:t>
            </a:r>
            <a:r>
              <a:rPr sz="1400"/>
              <a:t> do this; </a:t>
            </a:r>
            <a:r>
              <a:rPr sz="1400" b="1"/>
              <a:t>else</a:t>
            </a:r>
            <a:r>
              <a:rPr sz="1400"/>
              <a:t> (otherwise), do something completely different.”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IF pressed, THEN on, ELSE off.</a:t>
            </a:r>
          </a:p>
        </p:txBody>
      </p:sp>
      <p:pic>
        <p:nvPicPr>
          <p:cNvPr id="3" name="Picture Placeholder 2" descr="src_09-turn-on-the-light_a-if-else-condition-lamp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light switch is a perfect example of this. The logic is simple: “</a:t>
            </a:r>
            <a:r>
              <a:rPr sz="1400" b="1"/>
              <a:t>if</a:t>
            </a:r>
            <a:r>
              <a:rPr sz="1400"/>
              <a:t> the switch is active, </a:t>
            </a:r>
            <a:r>
              <a:rPr sz="1400" b="1"/>
              <a:t>then</a:t>
            </a:r>
            <a:r>
              <a:rPr sz="1400"/>
              <a:t> turn on the light; </a:t>
            </a:r>
            <a:r>
              <a:rPr sz="1400" b="1"/>
              <a:t>else</a:t>
            </a:r>
            <a:r>
              <a:rPr sz="1400"/>
              <a:t>, turn off the light.”</a:t>
            </a:r>
          </a:p>
          <a:p>
            <a:r>
              <a:rPr sz="1400"/>
              <a:t>This means that if the program detects that the switch is active, it will execute the action in the "then" (or "do") part. But if the switch is *not* active, it will execute the action in the "else" part instead.</a:t>
            </a:r>
          </a:p>
          <a:p>
            <a:r>
              <a:rPr sz="1400"/>
              <a:t>And how do we make our program check the switch constantly? With the </a:t>
            </a:r>
            <a:r>
              <a:rPr sz="1400" b="1"/>
              <a:t>main loop</a:t>
            </a:r>
            <a:r>
              <a:rPr sz="1400"/>
              <a:t>, of course!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Make a Lamp with a Switch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 and select Lamp.</a:t>
            </a:r>
          </a:p>
          <a:p>
            <a:r>
              <a:rPr sz="1400"/>
              <a:t>Press Add Device again and select Switch.</a:t>
            </a:r>
          </a:p>
          <a:p>
            <a:r>
              <a:rPr sz="1400"/>
              <a:t>Remember that if you don’t have smartphones to scan the QR codes, you can press Open in this window to open the components on the same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create a prototype that lets us turn on a light by pressing a button.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79cfb32f437e926872adc06de193d129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https://app.protobject.com/generate?a09-lampswitch&amp;en&amp;dynamic&amp;-1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This 'IF/THEN/ELSE' logic is one of the most important concepts in all of programming.</a:t>
            </a:r>
          </a:p>
          <a:p>
            <a:r>
              <a:rPr sz="1400"/>
              <a:t>*Think about your daily life or your favorite apps. Where do you see this kind of two-part choice being made? (e.g., IF a password is correct, THEN log in, ELSE show an error message).*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